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93956"/>
  </p:normalViewPr>
  <p:slideViewPr>
    <p:cSldViewPr snapToGrid="0" snapToObjects="1">
      <p:cViewPr>
        <p:scale>
          <a:sx n="97" d="100"/>
          <a:sy n="97" d="100"/>
        </p:scale>
        <p:origin x="28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329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12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621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31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5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20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0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41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63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59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09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33EC-0FF2-E34F-AD1A-BD282755ACAA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DEA74-53C0-9A46-B658-471A2253BD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4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nblogs.com/hellope/archive/2012/07/05/2577814.html" TargetMode="External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blog.csdn.net/tsyccnh/article/details/75948021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动手写一个最简单的神经网络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田思洋</a:t>
            </a:r>
            <a:endParaRPr kumimoji="1" lang="en-US" altLang="zh-CN" dirty="0" smtClean="0"/>
          </a:p>
          <a:p>
            <a:fld id="{3C704FCD-9719-314E-899A-786959DB0BED}" type="datetime2">
              <a:rPr kumimoji="1" lang="zh-CN" altLang="zh-CN"/>
              <a:t>2017年11月30日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3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网络模型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79" y="1825625"/>
            <a:ext cx="7976242" cy="4351338"/>
          </a:xfrm>
        </p:spPr>
      </p:pic>
    </p:spTree>
    <p:extLst>
      <p:ext uri="{BB962C8B-B14F-4D97-AF65-F5344CB8AC3E}">
        <p14:creationId xmlns:p14="http://schemas.microsoft.com/office/powerpoint/2010/main" val="56851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19" y="1027906"/>
            <a:ext cx="6518777" cy="4372230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3" y="761940"/>
            <a:ext cx="3990619" cy="21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r="56929" b="41837"/>
          <a:stretch/>
        </p:blipFill>
        <p:spPr>
          <a:xfrm>
            <a:off x="1074420" y="2225303"/>
            <a:ext cx="4325716" cy="1656272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70"/>
          <a:stretch/>
        </p:blipFill>
        <p:spPr>
          <a:xfrm>
            <a:off x="1074420" y="305701"/>
            <a:ext cx="4325716" cy="1022144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5" r="15872"/>
          <a:stretch/>
        </p:blipFill>
        <p:spPr>
          <a:xfrm>
            <a:off x="1074420" y="4779033"/>
            <a:ext cx="8449142" cy="143232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915728" y="1552755"/>
            <a:ext cx="448574" cy="500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2915728" y="4080138"/>
            <a:ext cx="448574" cy="500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5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5" r="15872"/>
          <a:stretch/>
        </p:blipFill>
        <p:spPr>
          <a:xfrm>
            <a:off x="246284" y="258791"/>
            <a:ext cx="8449142" cy="143232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758091" y="2669556"/>
            <a:ext cx="603849" cy="707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46284" y="4596908"/>
                <a:ext cx="2641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charset="0"/>
                        </a:rPr>
                        <m:t>𝐻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𝑋𝑊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84" y="4596908"/>
                <a:ext cx="2641749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3053749" y="3904411"/>
            <a:ext cx="93185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输入数据：遵循每行一个样本，比如</a:t>
            </a:r>
            <a:r>
              <a:rPr kumimoji="1" lang="en-US" altLang="zh-CN" sz="2400" dirty="0" smtClean="0"/>
              <a:t>100</a:t>
            </a:r>
            <a:r>
              <a:rPr kumimoji="1" lang="zh-CN" altLang="en-US" sz="2400" dirty="0" smtClean="0"/>
              <a:t>个样本，数据大小为</a:t>
            </a:r>
            <a:r>
              <a:rPr kumimoji="1" lang="en-US" altLang="zh-CN" sz="2400" dirty="0" smtClean="0"/>
              <a:t>[100</a:t>
            </a:r>
            <a:r>
              <a:rPr kumimoji="1" lang="zh-CN" altLang="en-US" sz="2400" dirty="0" smtClean="0"/>
              <a:t>*</a:t>
            </a:r>
            <a:r>
              <a:rPr kumimoji="1" lang="en-US" altLang="zh-CN" sz="2400" dirty="0" smtClean="0"/>
              <a:t>2]</a:t>
            </a:r>
          </a:p>
          <a:p>
            <a:r>
              <a:rPr kumimoji="1" lang="zh-CN" altLang="en-US" sz="2400" dirty="0" smtClean="0"/>
              <a:t>权重数据：遵循数据大小为</a:t>
            </a:r>
            <a:r>
              <a:rPr kumimoji="1" lang="en-US" altLang="zh-CN" sz="2400" dirty="0" smtClean="0"/>
              <a:t>[</a:t>
            </a:r>
            <a:r>
              <a:rPr kumimoji="1" lang="zh-CN" altLang="en-US" sz="2400" dirty="0" smtClean="0"/>
              <a:t>输入*输出</a:t>
            </a:r>
            <a:r>
              <a:rPr kumimoji="1" lang="en-US" altLang="zh-CN" sz="2400" dirty="0" smtClean="0"/>
              <a:t>]</a:t>
            </a:r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权重*输入 </a:t>
            </a:r>
            <a:r>
              <a:rPr kumimoji="1" lang="en-US" altLang="zh-CN" sz="2400" dirty="0" smtClean="0"/>
              <a:t>=</a:t>
            </a:r>
            <a:r>
              <a:rPr kumimoji="1" lang="zh-CN" altLang="en-US" sz="2400" dirty="0" smtClean="0"/>
              <a:t> 输出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输出仍与输入数据格式一致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80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900" y="755948"/>
            <a:ext cx="9198001" cy="5023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3197" y="6090249"/>
            <a:ext cx="758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参考：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hellope</a:t>
            </a:r>
            <a:r>
              <a:rPr kumimoji="1" lang="en-US" altLang="zh-CN" dirty="0" smtClean="0"/>
              <a:t>/archive/2012/07/05/2577814.html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94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激活函数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76736"/>
            <a:ext cx="3352801" cy="31125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9570" y="514134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Sigmoid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430024"/>
            <a:ext cx="3279475" cy="31592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30693" y="514134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tanh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43" y="1430024"/>
            <a:ext cx="3354933" cy="31592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85540" y="51413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ReLU</a:t>
            </a:r>
            <a:endParaRPr kumimoji="1" lang="zh-CN" altLang="en-US" dirty="0"/>
          </a:p>
        </p:txBody>
      </p:sp>
      <p:sp>
        <p:nvSpPr>
          <p:cNvPr id="10" name="三角形 9"/>
          <p:cNvSpPr/>
          <p:nvPr/>
        </p:nvSpPr>
        <p:spPr>
          <a:xfrm>
            <a:off x="5780714" y="5795347"/>
            <a:ext cx="527051" cy="5348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27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Softmax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828" y="1463316"/>
            <a:ext cx="7468878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64302" y="6228272"/>
            <a:ext cx="484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参考：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zhuanlan.zhihu.com</a:t>
            </a:r>
            <a:r>
              <a:rPr kumimoji="1" lang="en-US" altLang="zh-CN" dirty="0" smtClean="0"/>
              <a:t>/p/25723112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867955" y="16906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多用作分类问题的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输出层激活函数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792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Cross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entropy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loss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 flipH="1">
            <a:off x="1935048" y="6159260"/>
            <a:ext cx="832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参考：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www.zhihu.com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search?type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content&amp;q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cross+entropy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73" y="2561524"/>
            <a:ext cx="5295900" cy="1155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622331" y="4588061"/>
                <a:ext cx="200298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400" dirty="0" smtClean="0"/>
                  <a:t>：真实数据</a:t>
                </a:r>
                <a:endParaRPr kumimoji="1" lang="en-US" altLang="zh-CN" sz="2400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kumimoji="1" lang="zh-CN" altLang="en-US" sz="2400" dirty="0" smtClean="0"/>
                  <a:t>：预测数据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331" y="4588061"/>
                <a:ext cx="2002984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608" t="-5147" r="-36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5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反向传播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300" y="1969294"/>
            <a:ext cx="3581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1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桔子采购问题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5136"/>
          </a:xfrm>
        </p:spPr>
        <p:txBody>
          <a:bodyPr/>
          <a:lstStyle/>
          <a:p>
            <a:r>
              <a:rPr kumimoji="1" lang="zh-CN" altLang="en-US" dirty="0" smtClean="0"/>
              <a:t>作为公司的采购，老板指派你去买一批桔子来当做年终奖发给员工。你需要综合市场上的价格来确定当前市场价，根据需要采购的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桔子重量</a:t>
            </a:r>
            <a:r>
              <a:rPr kumimoji="1" lang="zh-CN" altLang="en-US" dirty="0" smtClean="0"/>
              <a:t>来计算</a:t>
            </a:r>
            <a:r>
              <a:rPr kumimoji="1" lang="zh-CN" altLang="en-US" dirty="0" smtClean="0">
                <a:solidFill>
                  <a:srgbClr val="FF0000"/>
                </a:solidFill>
              </a:rPr>
              <a:t>预算</a:t>
            </a:r>
            <a:r>
              <a:rPr kumimoji="1" lang="zh-CN" altLang="en-US" dirty="0" smtClean="0"/>
              <a:t>，和老板要钱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62254" y="425976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Hupo" charset="-122"/>
                <a:ea typeface="STHupo" charset="-122"/>
                <a:cs typeface="STHupo" charset="-122"/>
              </a:rPr>
              <a:t>预测问题</a:t>
            </a:r>
            <a:endParaRPr kumimoji="1" lang="zh-CN" alt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Hupo" charset="-122"/>
              <a:ea typeface="STHupo" charset="-122"/>
              <a:cs typeface="STHupo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35698"/>
            <a:ext cx="4196385" cy="27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54" y="240824"/>
            <a:ext cx="8158692" cy="6119019"/>
          </a:xfrm>
        </p:spPr>
      </p:pic>
    </p:spTree>
    <p:extLst>
      <p:ext uri="{BB962C8B-B14F-4D97-AF65-F5344CB8AC3E}">
        <p14:creationId xmlns:p14="http://schemas.microsoft.com/office/powerpoint/2010/main" val="17934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PyCharm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85" y="2846717"/>
            <a:ext cx="1468829" cy="1502988"/>
          </a:xfrm>
        </p:spPr>
      </p:pic>
    </p:spTree>
    <p:extLst>
      <p:ext uri="{BB962C8B-B14F-4D97-AF65-F5344CB8AC3E}">
        <p14:creationId xmlns:p14="http://schemas.microsoft.com/office/powerpoint/2010/main" val="20950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构建模型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087880" y="2758440"/>
            <a:ext cx="1280160" cy="128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899660" y="2758440"/>
            <a:ext cx="1280160" cy="128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神经元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711440" y="2721134"/>
            <a:ext cx="1280160" cy="128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输出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3733800" y="3398520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6568440" y="3398520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80903" y="5106352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=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</a:t>
            </a:r>
            <a:r>
              <a:rPr kumimoji="1" lang="zh-CN" altLang="en-US" sz="2800" dirty="0" smtClean="0"/>
              <a:t>*</a:t>
            </a:r>
            <a:r>
              <a:rPr kumimoji="1" lang="en-US" altLang="zh-CN" sz="2800" dirty="0" err="1" smtClean="0"/>
              <a:t>x+b</a:t>
            </a:r>
            <a:endParaRPr kumimoji="1"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221242" y="5106352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</a:t>
            </a:r>
            <a:r>
              <a:rPr kumimoji="1" lang="zh-CN" altLang="en-US" dirty="0" smtClean="0"/>
              <a:t>：权重（</a:t>
            </a:r>
            <a:r>
              <a:rPr kumimoji="1" lang="en-US" altLang="zh-CN" dirty="0" smtClean="0"/>
              <a:t>weights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：偏置（</a:t>
            </a:r>
            <a:r>
              <a:rPr kumimoji="1" lang="en-US" altLang="zh-CN" dirty="0" smtClean="0"/>
              <a:t>bias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171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</a:t>
            </a:r>
            <a:r>
              <a:rPr kumimoji="1" lang="en-US" altLang="zh-CN" dirty="0" smtClean="0"/>
              <a:t>Loss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45" y="3189684"/>
            <a:ext cx="4597135" cy="1390730"/>
          </a:xfrm>
        </p:spPr>
      </p:pic>
      <p:sp>
        <p:nvSpPr>
          <p:cNvPr id="5" name="文本框 4"/>
          <p:cNvSpPr txBox="1"/>
          <p:nvPr/>
        </p:nvSpPr>
        <p:spPr>
          <a:xfrm>
            <a:off x="1783080" y="2194560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Mean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Squared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7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反向传播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梯度下降法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15908" y="25745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待优化参数：</a:t>
            </a:r>
            <a:r>
              <a:rPr kumimoji="1" lang="en-US" altLang="zh-CN" dirty="0" err="1"/>
              <a:t>w</a:t>
            </a:r>
            <a:r>
              <a:rPr kumimoji="1" lang="en-US" altLang="zh-CN" dirty="0" err="1" smtClean="0"/>
              <a:t>,b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15908" y="1871026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=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</a:t>
            </a:r>
            <a:r>
              <a:rPr kumimoji="1" lang="zh-CN" altLang="en-US" sz="2800" dirty="0" smtClean="0"/>
              <a:t>*</a:t>
            </a:r>
            <a:r>
              <a:rPr kumimoji="1" lang="en-US" altLang="zh-CN" sz="2800" dirty="0" err="1" smtClean="0"/>
              <a:t>x+b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414463" y="3637258"/>
                <a:ext cx="3938056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𝑙𝑜𝑠𝑠</m:t>
                          </m:r>
                        </m:num>
                        <m:den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63" y="3637258"/>
                <a:ext cx="3938056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414463" y="4754883"/>
                <a:ext cx="3908743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𝑙𝑜𝑠𝑠</m:t>
                          </m:r>
                        </m:num>
                        <m:den>
                          <m:r>
                            <a:rPr kumimoji="1" lang="mr-IN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63" y="4754883"/>
                <a:ext cx="390874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815908" y="5886450"/>
            <a:ext cx="774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详细推导见我的博客：</a:t>
            </a:r>
            <a:r>
              <a:rPr kumimoji="1" lang="en-US" altLang="zh-CN" dirty="0" smtClean="0">
                <a:hlinkClick r:id="rId4"/>
              </a:rPr>
              <a:t>http://blog.csdn.net/tsyccnh/article/details/75948021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5902219" y="4471311"/>
            <a:ext cx="848256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329488" y="3876875"/>
                <a:ext cx="1967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𝛼𝛻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488" y="3876875"/>
                <a:ext cx="19675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329487" y="4915063"/>
                <a:ext cx="1883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𝛼𝛻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487" y="4915063"/>
                <a:ext cx="188352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486422" y="33297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参数更新公式</a:t>
            </a:r>
            <a:endParaRPr kumimoji="1" lang="zh-CN" altLang="en-US"/>
          </a:p>
        </p:txBody>
      </p:sp>
      <p:grpSp>
        <p:nvGrpSpPr>
          <p:cNvPr id="18" name="组 17"/>
          <p:cNvGrpSpPr/>
          <p:nvPr/>
        </p:nvGrpSpPr>
        <p:grpSpPr>
          <a:xfrm>
            <a:off x="5323206" y="1751232"/>
            <a:ext cx="5398542" cy="916124"/>
            <a:chOff x="2087880" y="2721134"/>
            <a:chExt cx="6903720" cy="1317466"/>
          </a:xfrm>
        </p:grpSpPr>
        <p:sp>
          <p:nvSpPr>
            <p:cNvPr id="13" name="椭圆 12"/>
            <p:cNvSpPr/>
            <p:nvPr/>
          </p:nvSpPr>
          <p:spPr>
            <a:xfrm>
              <a:off x="2087880" y="2758440"/>
              <a:ext cx="1280160" cy="1280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输入</a:t>
              </a:r>
              <a:r>
                <a:rPr kumimoji="1" lang="en-US" altLang="zh-CN" dirty="0" smtClean="0"/>
                <a:t>: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x</a:t>
              </a:r>
              <a:endParaRPr kumimoji="1"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99660" y="2758440"/>
              <a:ext cx="1280160" cy="1280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神经元</a:t>
              </a:r>
              <a:endParaRPr kumimoji="1"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7711440" y="2721134"/>
              <a:ext cx="1280160" cy="1280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输出</a:t>
              </a:r>
              <a:r>
                <a:rPr kumimoji="1" lang="en-US" altLang="zh-CN" dirty="0" smtClean="0"/>
                <a:t>: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y</a:t>
              </a:r>
              <a:endParaRPr kumimoji="1" lang="zh-CN" altLang="en-US" dirty="0"/>
            </a:p>
          </p:txBody>
        </p:sp>
        <p:cxnSp>
          <p:nvCxnSpPr>
            <p:cNvPr id="16" name="直线箭头连接符 15"/>
            <p:cNvCxnSpPr/>
            <p:nvPr/>
          </p:nvCxnSpPr>
          <p:spPr>
            <a:xfrm>
              <a:off x="3733800" y="3398520"/>
              <a:ext cx="8229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/>
            <p:nvPr/>
          </p:nvCxnSpPr>
          <p:spPr>
            <a:xfrm>
              <a:off x="6568440" y="3398520"/>
              <a:ext cx="8229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线箭头连接符 19"/>
          <p:cNvCxnSpPr/>
          <p:nvPr/>
        </p:nvCxnSpPr>
        <p:spPr>
          <a:xfrm flipH="1">
            <a:off x="8826896" y="2574584"/>
            <a:ext cx="73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308593" y="2672920"/>
                <a:ext cx="19769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593" y="2672920"/>
                <a:ext cx="197696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13543472" y="4606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/>
      <p:bldP spid="11" grpId="0"/>
      <p:bldP spid="12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桔子分类问题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6481"/>
          </a:xfrm>
        </p:spPr>
        <p:txBody>
          <a:bodyPr/>
          <a:lstStyle/>
          <a:p>
            <a:r>
              <a:rPr kumimoji="1" lang="zh-CN" altLang="en-US" dirty="0" smtClean="0"/>
              <a:t>花大价钱买回来桔子以后，老板拿过来尝了几个，发现有的甜，有的酸。于是老板叫你把酸桔子挑出来，退掉，甜桔子发给员工。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于是你随机挑选了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个桔子，记录下了每个桔子的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大小</a:t>
            </a:r>
            <a:r>
              <a:rPr kumimoji="1" lang="zh-CN" altLang="en-US" dirty="0" smtClean="0"/>
              <a:t>和</a:t>
            </a:r>
            <a:r>
              <a:rPr kumimoji="1" lang="zh-CN" altLang="en-US" dirty="0" smtClean="0">
                <a:solidFill>
                  <a:srgbClr val="FF0000"/>
                </a:solidFill>
              </a:rPr>
              <a:t>颜色</a:t>
            </a:r>
            <a:r>
              <a:rPr kumimoji="1" lang="zh-CN" altLang="en-US" dirty="0" smtClean="0"/>
              <a:t>，并尝了尝</a:t>
            </a:r>
            <a:r>
              <a:rPr kumimoji="1" lang="zh-CN" altLang="en-US" dirty="0" smtClean="0">
                <a:solidFill>
                  <a:srgbClr val="FF0000"/>
                </a:solidFill>
              </a:rPr>
              <a:t>味道</a:t>
            </a:r>
            <a:r>
              <a:rPr kumimoji="1" lang="zh-CN" altLang="en-US" dirty="0" smtClean="0"/>
              <a:t>。通过这些数据来将所有的桔子分类。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45002" y="448405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Hupo" charset="-122"/>
                <a:ea typeface="STHupo" charset="-122"/>
                <a:cs typeface="STHupo" charset="-122"/>
              </a:rPr>
              <a:t>分类问题</a:t>
            </a:r>
            <a:endParaRPr kumimoji="1" lang="zh-CN" alt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Hupo" charset="-122"/>
              <a:ea typeface="STHupo" charset="-122"/>
              <a:cs typeface="STHupo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31" y="3948023"/>
            <a:ext cx="2565400" cy="220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84" y="3579723"/>
            <a:ext cx="2298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8403945" cy="6302959"/>
          </a:xfrm>
        </p:spPr>
      </p:pic>
    </p:spTree>
    <p:extLst>
      <p:ext uri="{BB962C8B-B14F-4D97-AF65-F5344CB8AC3E}">
        <p14:creationId xmlns:p14="http://schemas.microsoft.com/office/powerpoint/2010/main" val="13358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7215</TotalTime>
  <Words>309</Words>
  <Application>Microsoft Macintosh PowerPoint</Application>
  <PresentationFormat>宽屏</PresentationFormat>
  <Paragraphs>54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Cambria Math</vt:lpstr>
      <vt:lpstr>DengXian</vt:lpstr>
      <vt:lpstr>DengXian Light</vt:lpstr>
      <vt:lpstr>Mangal</vt:lpstr>
      <vt:lpstr>STHupo</vt:lpstr>
      <vt:lpstr>Arial</vt:lpstr>
      <vt:lpstr>Office 主题</vt:lpstr>
      <vt:lpstr>动手写一个最简单的神经网络</vt:lpstr>
      <vt:lpstr>桔子采购问题</vt:lpstr>
      <vt:lpstr>PowerPoint 演示文稿</vt:lpstr>
      <vt:lpstr>PyCharm</vt:lpstr>
      <vt:lpstr>构建模型</vt:lpstr>
      <vt:lpstr>计算Loss</vt:lpstr>
      <vt:lpstr>反向传播 – 梯度下降法</vt:lpstr>
      <vt:lpstr>桔子分类问题</vt:lpstr>
      <vt:lpstr>PowerPoint 演示文稿</vt:lpstr>
      <vt:lpstr>网络模型</vt:lpstr>
      <vt:lpstr>PowerPoint 演示文稿</vt:lpstr>
      <vt:lpstr>PowerPoint 演示文稿</vt:lpstr>
      <vt:lpstr>PowerPoint 演示文稿</vt:lpstr>
      <vt:lpstr>PowerPoint 演示文稿</vt:lpstr>
      <vt:lpstr>激活函数</vt:lpstr>
      <vt:lpstr>Softmax</vt:lpstr>
      <vt:lpstr>Cross entropy loss</vt:lpstr>
      <vt:lpstr>反向传播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动手写一个最简单的神经网络</dc:title>
  <dc:creator>cnh tsy</dc:creator>
  <cp:lastModifiedBy>cnh tsy</cp:lastModifiedBy>
  <cp:revision>37</cp:revision>
  <dcterms:created xsi:type="dcterms:W3CDTF">2017-11-22T09:23:56Z</dcterms:created>
  <dcterms:modified xsi:type="dcterms:W3CDTF">2017-12-02T06:20:35Z</dcterms:modified>
</cp:coreProperties>
</file>